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Hibert" initials="DH" lastIdx="1" clrIdx="0">
    <p:extLst>
      <p:ext uri="{19B8F6BF-5375-455C-9EA6-DF929625EA0E}">
        <p15:presenceInfo xmlns:p15="http://schemas.microsoft.com/office/powerpoint/2012/main" userId="4f4152d1079140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5T14:37:12.511" idx="1">
    <p:pos x="7201" y="645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465F-E9C5-4E74-A3B4-DB05E214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08BBD-6489-40BF-9958-DFA975ED2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B39A8-275D-4D1A-AD8E-CBA86296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DAE14-170E-4520-99E9-D53667A3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56811-C0A7-4243-A518-078E979B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202D-1BB8-472F-9FD8-E1491A3F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EF2FC-0B57-480F-83A3-9F9560C80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2B35-33AE-40C7-B628-6EFC02B3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0F5A9-F44E-4E03-9A7C-6B866F89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79BAF-F20F-4A13-BDBB-C4261BDB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1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32A1D-181B-424C-A8E7-6B139043A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7469C-FFB8-484F-9134-6E80D94B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A1B7-DF4A-45F9-84B7-67F665B9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6EE0-2770-4981-BE3B-6B01DB78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7AC4-E8FB-433C-BD72-AE62D888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4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0753-4214-476A-8C46-B4B83F23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F6CC-3100-48C2-9F42-A8F0A643C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A8FB-633C-45F6-97CE-701E8F06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39A6-3272-444D-877F-46405161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8ABE4-6664-457D-95CF-9FEE9D63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9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757E-2AA9-447F-9C3C-729E1BF0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A467A-A2BB-4984-A5C7-01614C26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782A-E934-4983-8538-01D528D2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3133-4A52-4932-A7E8-918F5003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074D-583E-4EE2-B462-2B533EDE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5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90AA-0449-43F3-A19E-7D860FEF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976E-1243-44D1-BCD7-F9A9F3962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7148B-0832-47E6-97FF-0BD1FAE0E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6CC40-6EF8-4509-8F17-4CFAD29C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D8008-FAFE-47FE-872F-2CD92BBA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B775-74AE-44C0-8F4F-DBBEF15A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2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C971-EBE9-4FDA-B858-6124BB34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8EBF4-BF6B-414F-AA07-2CED010A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46960-8B6A-4736-B03A-BA0F6C71A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3D38C-D1D9-4708-B1F6-C8F938793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BD7AA-6A20-4E7A-9509-25C021BAF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75DD1-FE0A-4CF9-B048-301D1F01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9057-E4FC-4AAB-A92F-64F781B3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1E0F3-DC1F-4E95-917C-ED2FE1AE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1616-2F22-4469-9970-7F24AA42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EE19B-F823-4CA9-A0B2-5067D6BB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9B42-CD68-4405-BCCF-97F840B1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22A40-5804-49A8-B898-6A8646F4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9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8E31E-F004-4075-831F-48EB49CA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2321D-5691-4299-9317-7A99CC95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79178-486C-4FE4-B32A-43933C5B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A19-DB8D-4F56-B401-D32B8AAB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EE65-089C-44ED-AAE6-26CCD778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597AC-8A3E-4E49-93E4-EC5A3B6A1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DC296-72F9-4D42-93C3-95B23D0F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E1FD4-63AA-45D3-84C6-0A474EBC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F4270-F0F6-4EFD-9EBA-96711FC8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6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61C1-A446-4CC3-8838-F48FFB7A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F89F0-B687-4A1E-9E94-FE5B4980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7E2F9-3EFB-4B6E-BB54-00F97E98A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60184-7FD1-4A3E-80AB-5FEA8AC8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19817-6719-4FCB-AA3E-A35BE4C1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5D37F-0647-4C22-94F8-A0BD87B9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2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0BD50-644F-4629-A957-FCC0363D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45CBF-DC0A-45DE-9591-5C99CF66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3E90B-82C7-4295-A90A-2D3ED15DC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541B-A8D6-46E7-855D-7D0A6FF2A15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2F295-A35C-41AD-8658-34B1048C5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41673-231C-4AAD-A68A-B204FDED3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0ABD-23E5-4E29-AC36-46588B7FB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E3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E54980-E77B-4C35-8EA1-4CEDAF16894C}"/>
              </a:ext>
            </a:extLst>
          </p:cNvPr>
          <p:cNvSpPr txBox="1"/>
          <p:nvPr/>
        </p:nvSpPr>
        <p:spPr>
          <a:xfrm>
            <a:off x="1109980" y="4277356"/>
            <a:ext cx="9966960" cy="1109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2E304F"/>
                </a:solidFill>
                <a:latin typeface="+mj-lt"/>
                <a:ea typeface="+mj-ea"/>
                <a:cs typeface="+mj-cs"/>
              </a:rPr>
              <a:t>How to Set up Your own Member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2E304F"/>
                </a:solidFill>
                <a:latin typeface="+mj-lt"/>
                <a:ea typeface="+mj-ea"/>
                <a:cs typeface="+mj-cs"/>
              </a:rPr>
              <a:t>Start at HOME page and click Members from Main Menu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DD069-17E8-4CBC-AC10-61084BF8C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68204"/>
            <a:ext cx="8767860" cy="59846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000" dirty="0">
                <a:solidFill>
                  <a:srgbClr val="2E304F"/>
                </a:solidFill>
              </a:rPr>
              <a:t>Debra Hibert , ADSO-IS, D1NR</a:t>
            </a:r>
          </a:p>
          <a:p>
            <a:r>
              <a:rPr lang="en-US" sz="2000" dirty="0">
                <a:solidFill>
                  <a:srgbClr val="2E304F"/>
                </a:solidFill>
              </a:rPr>
              <a:t>April 29, 2020</a:t>
            </a:r>
          </a:p>
          <a:p>
            <a:endParaRPr lang="en-US" sz="2000" dirty="0">
              <a:solidFill>
                <a:srgbClr val="2E304F"/>
              </a:solidFill>
            </a:endParaRPr>
          </a:p>
          <a:p>
            <a:endParaRPr lang="en-US" sz="2000" dirty="0">
              <a:solidFill>
                <a:srgbClr val="2E304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78517-B479-4192-B482-080A4B799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14" r="1" b="15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EA6BA-24A4-4CA4-8351-2C873D36FEE8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Once on Member Page – Click All active Members from drop down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E5937-384C-45D9-A03E-4CAF8074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645506"/>
            <a:ext cx="10905066" cy="24536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AD88481-E3B1-47D1-8942-EE4D77E50DCB}"/>
              </a:ext>
            </a:extLst>
          </p:cNvPr>
          <p:cNvSpPr/>
          <p:nvPr/>
        </p:nvSpPr>
        <p:spPr>
          <a:xfrm>
            <a:off x="643467" y="3438174"/>
            <a:ext cx="2293442" cy="576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B0DF66-39EF-43C0-80FF-4813EC4D28AC}"/>
              </a:ext>
            </a:extLst>
          </p:cNvPr>
          <p:cNvSpPr/>
          <p:nvPr/>
        </p:nvSpPr>
        <p:spPr>
          <a:xfrm>
            <a:off x="4518991" y="6079350"/>
            <a:ext cx="291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DHibert</a:t>
            </a:r>
            <a:r>
              <a:rPr lang="en-US" sz="1200" dirty="0"/>
              <a:t>, ADSO-IS 4/29/2020 </a:t>
            </a:r>
          </a:p>
        </p:txBody>
      </p:sp>
    </p:spTree>
    <p:extLst>
      <p:ext uri="{BB962C8B-B14F-4D97-AF65-F5344CB8AC3E}">
        <p14:creationId xmlns:p14="http://schemas.microsoft.com/office/powerpoint/2010/main" val="51826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39CAC9-484F-4876-A54F-0B018B947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6" y="1023636"/>
            <a:ext cx="10377268" cy="5834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3525C-59C5-4875-B71D-A41ABA534CEB}"/>
              </a:ext>
            </a:extLst>
          </p:cNvPr>
          <p:cNvSpPr txBox="1"/>
          <p:nvPr/>
        </p:nvSpPr>
        <p:spPr>
          <a:xfrm>
            <a:off x="1237957" y="377305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</a:t>
            </a:r>
            <a:r>
              <a:rPr lang="en-US" sz="2800" b="1" dirty="0">
                <a:solidFill>
                  <a:srgbClr val="FF0000"/>
                </a:solidFill>
              </a:rPr>
              <a:t>sphere icon </a:t>
            </a:r>
            <a:r>
              <a:rPr lang="en-US" sz="2800" b="1" dirty="0"/>
              <a:t>drop down -  Click </a:t>
            </a:r>
            <a:r>
              <a:rPr lang="en-US" sz="2800" b="1" dirty="0">
                <a:solidFill>
                  <a:srgbClr val="FF0000"/>
                </a:solidFill>
              </a:rPr>
              <a:t>Clone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9765BB-F89B-481C-8BEE-5908C1CEAF16}"/>
              </a:ext>
            </a:extLst>
          </p:cNvPr>
          <p:cNvSpPr/>
          <p:nvPr/>
        </p:nvSpPr>
        <p:spPr>
          <a:xfrm>
            <a:off x="8415130" y="3710609"/>
            <a:ext cx="649357" cy="3975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CACFF4-ABDE-482C-A985-E44BE85A2553}"/>
              </a:ext>
            </a:extLst>
          </p:cNvPr>
          <p:cNvSpPr/>
          <p:nvPr/>
        </p:nvSpPr>
        <p:spPr>
          <a:xfrm>
            <a:off x="9260925" y="2895599"/>
            <a:ext cx="538650" cy="344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55E69-093A-4537-B3C4-83AC4E1335E6}"/>
              </a:ext>
            </a:extLst>
          </p:cNvPr>
          <p:cNvSpPr/>
          <p:nvPr/>
        </p:nvSpPr>
        <p:spPr>
          <a:xfrm>
            <a:off x="1055076" y="6533322"/>
            <a:ext cx="10377268" cy="37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C2B9A-32F6-415B-BBEC-1EA7795CCB7D}"/>
              </a:ext>
            </a:extLst>
          </p:cNvPr>
          <p:cNvSpPr/>
          <p:nvPr/>
        </p:nvSpPr>
        <p:spPr>
          <a:xfrm>
            <a:off x="4518991" y="6627384"/>
            <a:ext cx="291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DHibert</a:t>
            </a:r>
            <a:r>
              <a:rPr lang="en-US" sz="1200" dirty="0"/>
              <a:t>, ADSO-IS 4/29/2020 </a:t>
            </a:r>
          </a:p>
        </p:txBody>
      </p:sp>
    </p:spTree>
    <p:extLst>
      <p:ext uri="{BB962C8B-B14F-4D97-AF65-F5344CB8AC3E}">
        <p14:creationId xmlns:p14="http://schemas.microsoft.com/office/powerpoint/2010/main" val="385918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61BCA-3D0C-47E0-AC58-91A23DE9D7E3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Window pops up – change the list name to your Member page Title: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i.e. My Member page – Then CLICK SAVE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0C22D9F-CCBB-413B-AB5D-D193FEFA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0" y="2741387"/>
            <a:ext cx="5455917" cy="332810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5020E9-CC27-4B55-9465-367F19F28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877520"/>
            <a:ext cx="5455917" cy="30962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009CE0F-5846-4CC9-9285-8DEEEDA5ADBA}"/>
              </a:ext>
            </a:extLst>
          </p:cNvPr>
          <p:cNvSpPr/>
          <p:nvPr/>
        </p:nvSpPr>
        <p:spPr>
          <a:xfrm>
            <a:off x="141135" y="3418296"/>
            <a:ext cx="2279374" cy="678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5A785A-C055-43DA-A6AC-B7AD5BE25445}"/>
              </a:ext>
            </a:extLst>
          </p:cNvPr>
          <p:cNvSpPr/>
          <p:nvPr/>
        </p:nvSpPr>
        <p:spPr>
          <a:xfrm>
            <a:off x="11088170" y="5514553"/>
            <a:ext cx="747505" cy="45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06916F-E668-490D-B6D7-330E1568CE60}"/>
              </a:ext>
            </a:extLst>
          </p:cNvPr>
          <p:cNvSpPr/>
          <p:nvPr/>
        </p:nvSpPr>
        <p:spPr>
          <a:xfrm>
            <a:off x="141135" y="4205135"/>
            <a:ext cx="2279374" cy="5486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11CF98-58E0-4A5F-B8F8-78D94AB65C84}"/>
              </a:ext>
            </a:extLst>
          </p:cNvPr>
          <p:cNvSpPr/>
          <p:nvPr/>
        </p:nvSpPr>
        <p:spPr>
          <a:xfrm>
            <a:off x="6116278" y="3429000"/>
            <a:ext cx="2279374" cy="77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5815E-A1E3-4AE7-BD8F-35EC181D9615}"/>
              </a:ext>
            </a:extLst>
          </p:cNvPr>
          <p:cNvSpPr/>
          <p:nvPr/>
        </p:nvSpPr>
        <p:spPr>
          <a:xfrm>
            <a:off x="4863548" y="6449643"/>
            <a:ext cx="291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DHibert</a:t>
            </a:r>
            <a:r>
              <a:rPr lang="en-US" sz="1200" dirty="0"/>
              <a:t>, ADSO-IS 4/29/2020 </a:t>
            </a:r>
          </a:p>
        </p:txBody>
      </p:sp>
    </p:spTree>
    <p:extLst>
      <p:ext uri="{BB962C8B-B14F-4D97-AF65-F5344CB8AC3E}">
        <p14:creationId xmlns:p14="http://schemas.microsoft.com/office/powerpoint/2010/main" val="27880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3692B5-CE02-4AC6-8165-8413E17E2037}"/>
              </a:ext>
            </a:extLst>
          </p:cNvPr>
          <p:cNvSpPr txBox="1"/>
          <p:nvPr/>
        </p:nvSpPr>
        <p:spPr>
          <a:xfrm>
            <a:off x="1237957" y="377305"/>
            <a:ext cx="9612212" cy="1785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Next Add a filter to customize to your page or info: Click Filter Icon , Filter menu comes up </a:t>
            </a:r>
          </a:p>
          <a:p>
            <a:r>
              <a:rPr lang="en-US" dirty="0">
                <a:solidFill>
                  <a:schemeClr val="bg1"/>
                </a:solidFill>
              </a:rPr>
              <a:t>Choose field: </a:t>
            </a:r>
            <a:r>
              <a:rPr lang="en-US" b="1" dirty="0">
                <a:solidFill>
                  <a:srgbClr val="FF0000"/>
                </a:solidFill>
              </a:rPr>
              <a:t>First NAME</a:t>
            </a:r>
          </a:p>
          <a:p>
            <a:r>
              <a:rPr lang="en-US" dirty="0">
                <a:solidFill>
                  <a:schemeClr val="bg1"/>
                </a:solidFill>
              </a:rPr>
              <a:t>Choose Operator =&gt; </a:t>
            </a:r>
            <a:r>
              <a:rPr lang="en-US" b="1" dirty="0">
                <a:solidFill>
                  <a:srgbClr val="FF0000"/>
                </a:solidFill>
              </a:rPr>
              <a:t>contains</a:t>
            </a:r>
          </a:p>
          <a:p>
            <a:r>
              <a:rPr lang="en-US" dirty="0">
                <a:solidFill>
                  <a:schemeClr val="bg1"/>
                </a:solidFill>
              </a:rPr>
              <a:t>Choose Value =&gt; </a:t>
            </a:r>
            <a:r>
              <a:rPr lang="en-US" b="1" dirty="0">
                <a:solidFill>
                  <a:srgbClr val="FF0000"/>
                </a:solidFill>
              </a:rPr>
              <a:t>YOUR NAME</a:t>
            </a:r>
          </a:p>
          <a:p>
            <a:r>
              <a:rPr lang="en-US" dirty="0">
                <a:solidFill>
                  <a:schemeClr val="bg1"/>
                </a:solidFill>
              </a:rPr>
              <a:t>Click </a:t>
            </a:r>
            <a:r>
              <a:rPr lang="en-US" b="1" dirty="0">
                <a:solidFill>
                  <a:srgbClr val="FF0000"/>
                </a:solidFill>
              </a:rPr>
              <a:t>Done</a:t>
            </a:r>
          </a:p>
          <a:p>
            <a:r>
              <a:rPr lang="en-US" dirty="0">
                <a:solidFill>
                  <a:schemeClr val="bg1"/>
                </a:solidFill>
              </a:rPr>
              <a:t>Click </a:t>
            </a:r>
            <a:r>
              <a:rPr lang="en-US" b="1" dirty="0">
                <a:solidFill>
                  <a:srgbClr val="FF0000"/>
                </a:solidFill>
              </a:rPr>
              <a:t>SAVE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A19AB-4B8A-4EF2-A540-238D1F7F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2610060"/>
            <a:ext cx="9612212" cy="30883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1D98D09-A773-434D-81AD-D48CA064A3D4}"/>
              </a:ext>
            </a:extLst>
          </p:cNvPr>
          <p:cNvSpPr/>
          <p:nvPr/>
        </p:nvSpPr>
        <p:spPr>
          <a:xfrm>
            <a:off x="10376452" y="2915478"/>
            <a:ext cx="322438" cy="410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A893F-A349-4186-A6A7-5CFE9D9E674A}"/>
              </a:ext>
            </a:extLst>
          </p:cNvPr>
          <p:cNvSpPr/>
          <p:nvPr/>
        </p:nvSpPr>
        <p:spPr>
          <a:xfrm>
            <a:off x="4435044" y="6342195"/>
            <a:ext cx="291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DHibert</a:t>
            </a:r>
            <a:r>
              <a:rPr lang="en-US" sz="1200" dirty="0"/>
              <a:t>, ADSO-IS 4/29/2020 </a:t>
            </a:r>
          </a:p>
        </p:txBody>
      </p:sp>
    </p:spTree>
    <p:extLst>
      <p:ext uri="{BB962C8B-B14F-4D97-AF65-F5344CB8AC3E}">
        <p14:creationId xmlns:p14="http://schemas.microsoft.com/office/powerpoint/2010/main" val="425367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2391A-FD71-450E-A80D-47078FE7E992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Then Click REFRESH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E3AD4-5075-408C-9D29-27E2E115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95" y="1675227"/>
            <a:ext cx="10101609" cy="43941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703FDF3-FCD0-4E48-A97E-223A1930B0F7}"/>
              </a:ext>
            </a:extLst>
          </p:cNvPr>
          <p:cNvSpPr/>
          <p:nvPr/>
        </p:nvSpPr>
        <p:spPr>
          <a:xfrm>
            <a:off x="1453254" y="1675227"/>
            <a:ext cx="304800" cy="236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DD1A7-3DDF-4B64-951F-720FE20A1311}"/>
              </a:ext>
            </a:extLst>
          </p:cNvPr>
          <p:cNvSpPr/>
          <p:nvPr/>
        </p:nvSpPr>
        <p:spPr>
          <a:xfrm>
            <a:off x="4638259" y="6463663"/>
            <a:ext cx="291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DHibert</a:t>
            </a:r>
            <a:r>
              <a:rPr lang="en-US" sz="1200" dirty="0"/>
              <a:t>, ADSO-IS 4/29/2020 </a:t>
            </a:r>
          </a:p>
        </p:txBody>
      </p:sp>
    </p:spTree>
    <p:extLst>
      <p:ext uri="{BB962C8B-B14F-4D97-AF65-F5344CB8AC3E}">
        <p14:creationId xmlns:p14="http://schemas.microsoft.com/office/powerpoint/2010/main" val="336603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C4FEA-9515-4879-B3EF-A0E8B027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3" y="2168775"/>
            <a:ext cx="11800694" cy="2520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1393B-6E71-4E67-AC08-08EE15449553}"/>
              </a:ext>
            </a:extLst>
          </p:cNvPr>
          <p:cNvSpPr txBox="1"/>
          <p:nvPr/>
        </p:nvSpPr>
        <p:spPr>
          <a:xfrm>
            <a:off x="1181687" y="700862"/>
            <a:ext cx="851095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Then PIN this page using the pin icon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E13F66-A8D7-46CC-8506-BC23A6D7EDF6}"/>
              </a:ext>
            </a:extLst>
          </p:cNvPr>
          <p:cNvSpPr/>
          <p:nvPr/>
        </p:nvSpPr>
        <p:spPr>
          <a:xfrm flipH="1">
            <a:off x="2822711" y="3207025"/>
            <a:ext cx="384313" cy="344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6B331-CDE8-44DD-B210-5399EE2E0916}"/>
              </a:ext>
            </a:extLst>
          </p:cNvPr>
          <p:cNvSpPr/>
          <p:nvPr/>
        </p:nvSpPr>
        <p:spPr>
          <a:xfrm>
            <a:off x="4518991" y="6344393"/>
            <a:ext cx="291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DHibert</a:t>
            </a:r>
            <a:r>
              <a:rPr lang="en-US" sz="1200" dirty="0"/>
              <a:t>, ADSO-IS 4/29/2020 </a:t>
            </a:r>
          </a:p>
        </p:txBody>
      </p:sp>
    </p:spTree>
    <p:extLst>
      <p:ext uri="{BB962C8B-B14F-4D97-AF65-F5344CB8AC3E}">
        <p14:creationId xmlns:p14="http://schemas.microsoft.com/office/powerpoint/2010/main" val="213643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7CB45-09AA-4DE4-902B-3EFDD50A17F0}"/>
              </a:ext>
            </a:extLst>
          </p:cNvPr>
          <p:cNvSpPr txBox="1"/>
          <p:nvPr/>
        </p:nvSpPr>
        <p:spPr>
          <a:xfrm>
            <a:off x="1166192" y="611674"/>
            <a:ext cx="851095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when you come back to the Member menu and click on it you will be brought to your page and then click on your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2A24D-C190-4803-972D-A57C1568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444771"/>
            <a:ext cx="10628243" cy="14773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2A9AC2-2A8D-4CC3-9E74-19A058486267}"/>
              </a:ext>
            </a:extLst>
          </p:cNvPr>
          <p:cNvSpPr/>
          <p:nvPr/>
        </p:nvSpPr>
        <p:spPr>
          <a:xfrm>
            <a:off x="2451653" y="2442321"/>
            <a:ext cx="1245704" cy="364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E4B20-E158-44B9-ABC7-15EA3D8BE893}"/>
              </a:ext>
            </a:extLst>
          </p:cNvPr>
          <p:cNvSpPr txBox="1"/>
          <p:nvPr/>
        </p:nvSpPr>
        <p:spPr>
          <a:xfrm>
            <a:off x="1166191" y="3055840"/>
            <a:ext cx="885245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will be brought to your page with tabs of DETAIL, RELATED and SKILLS and AVAILABILITY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C114E-9E47-4CB7-B066-C7E99898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6" y="3558908"/>
            <a:ext cx="9081961" cy="31997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81C779-8B7A-4A57-9337-A4B0494A8213}"/>
              </a:ext>
            </a:extLst>
          </p:cNvPr>
          <p:cNvSpPr/>
          <p:nvPr/>
        </p:nvSpPr>
        <p:spPr>
          <a:xfrm>
            <a:off x="781878" y="4731026"/>
            <a:ext cx="39624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070F2-0133-48D7-86DC-2439DCD03835}"/>
              </a:ext>
            </a:extLst>
          </p:cNvPr>
          <p:cNvSpPr/>
          <p:nvPr/>
        </p:nvSpPr>
        <p:spPr>
          <a:xfrm>
            <a:off x="4532243" y="6581001"/>
            <a:ext cx="291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DHibert</a:t>
            </a:r>
            <a:r>
              <a:rPr lang="en-US" sz="1200" dirty="0"/>
              <a:t>, ADSO-IS 4/29/2020 </a:t>
            </a:r>
          </a:p>
        </p:txBody>
      </p:sp>
    </p:spTree>
    <p:extLst>
      <p:ext uri="{BB962C8B-B14F-4D97-AF65-F5344CB8AC3E}">
        <p14:creationId xmlns:p14="http://schemas.microsoft.com/office/powerpoint/2010/main" val="242601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Hibert</dc:creator>
  <cp:lastModifiedBy>Laurel Carlson</cp:lastModifiedBy>
  <cp:revision>5</cp:revision>
  <dcterms:created xsi:type="dcterms:W3CDTF">2020-04-25T18:38:29Z</dcterms:created>
  <dcterms:modified xsi:type="dcterms:W3CDTF">2020-04-30T10:04:40Z</dcterms:modified>
</cp:coreProperties>
</file>